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1"/>
  </p:sldMasterIdLst>
  <p:sldIdLst>
    <p:sldId id="256" r:id="rId2"/>
    <p:sldId id="277" r:id="rId3"/>
    <p:sldId id="278" r:id="rId4"/>
    <p:sldId id="279" r:id="rId5"/>
    <p:sldId id="281" r:id="rId6"/>
    <p:sldId id="280" r:id="rId7"/>
    <p:sldId id="282" r:id="rId8"/>
    <p:sldId id="265" r:id="rId9"/>
    <p:sldId id="257" r:id="rId10"/>
    <p:sldId id="258" r:id="rId11"/>
    <p:sldId id="259" r:id="rId12"/>
    <p:sldId id="271" r:id="rId13"/>
    <p:sldId id="269" r:id="rId14"/>
    <p:sldId id="270" r:id="rId15"/>
    <p:sldId id="260" r:id="rId16"/>
    <p:sldId id="261" r:id="rId17"/>
    <p:sldId id="262" r:id="rId18"/>
    <p:sldId id="264" r:id="rId19"/>
    <p:sldId id="263" r:id="rId20"/>
    <p:sldId id="268" r:id="rId21"/>
    <p:sldId id="272" r:id="rId22"/>
    <p:sldId id="273" r:id="rId23"/>
    <p:sldId id="274" r:id="rId24"/>
    <p:sldId id="275" r:id="rId25"/>
    <p:sldId id="276" r:id="rId26"/>
    <p:sldId id="266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Amount of time spent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145-4AD3-90BA-259C57FE117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145-4AD3-90BA-259C57FE117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145-4AD3-90BA-259C57FE117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145-4AD3-90BA-259C57FE1179}"/>
              </c:ext>
            </c:extLst>
          </c:dPt>
          <c:cat>
            <c:strRef>
              <c:f>Sheet1!$A$2:$A$5</c:f>
              <c:strCache>
                <c:ptCount val="4"/>
                <c:pt idx="0">
                  <c:v>Boss</c:v>
                </c:pt>
                <c:pt idx="1">
                  <c:v>Start scene npc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25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79-46E1-9A2D-AC94BFD9C6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77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6786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276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00728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0383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869275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5955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30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5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59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3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79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951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3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9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354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6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160EA64-D806-43AC-9DF2-F8C432F32B4C}" type="datetimeFigureOut">
              <a:rPr lang="en-US" smtClean="0"/>
              <a:t>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6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24AA-AFEE-403E-970F-7D27A9A328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OOG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C090C-2674-4AE5-AC7C-0579B4CB7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Preston Kruty, Christian Auman, Jessica Gyorki, John Shuble</a:t>
            </a:r>
          </a:p>
        </p:txBody>
      </p:sp>
    </p:spTree>
    <p:extLst>
      <p:ext uri="{BB962C8B-B14F-4D97-AF65-F5344CB8AC3E}">
        <p14:creationId xmlns:p14="http://schemas.microsoft.com/office/powerpoint/2010/main" val="273522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C355-97F2-45C0-B5A2-9E532297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bar management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6BA73-0008-414C-B0A4-C10AE759A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first we used the ‘1’ ‘2’ &amp; ‘3’ keys for the hot bar input.</a:t>
            </a:r>
          </a:p>
          <a:p>
            <a:r>
              <a:rPr lang="en-US" dirty="0"/>
              <a:t>The mouse wheel was the second option, but it wasn’t very reliable and not player friendly as well as clunky.</a:t>
            </a:r>
          </a:p>
          <a:p>
            <a:r>
              <a:rPr lang="en-US" dirty="0"/>
              <a:t>We finally decided on using the ‘Q’ &amp; ‘E’ keys for the final product because it was more efficient and player friendly.</a:t>
            </a:r>
          </a:p>
          <a:p>
            <a:r>
              <a:rPr lang="en-US" dirty="0"/>
              <a:t>We experienced a problem with creating a loop we then used an array to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29718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27EF6-6204-45D8-B6A4-60470094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weapon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557F-4C71-4EC6-B906-D8A22CD83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 dirty="0"/>
              <a:t>We had trouble making a path for the curved fireball which we solved by creating a separate class for the whole object</a:t>
            </a:r>
          </a:p>
        </p:txBody>
      </p:sp>
    </p:spTree>
    <p:extLst>
      <p:ext uri="{BB962C8B-B14F-4D97-AF65-F5344CB8AC3E}">
        <p14:creationId xmlns:p14="http://schemas.microsoft.com/office/powerpoint/2010/main" val="172740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E3E17-8E4B-493E-BE81-C4CA6D43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Monster Design And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C0AB-793B-4A98-881D-F75396B56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04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4338-A462-4CE1-A24B-F60B4ECE3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1CDB3-0D52-4A2E-8D37-400E0678E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boss </a:t>
            </a:r>
            <a:r>
              <a:rPr lang="en-US" dirty="0" err="1"/>
              <a:t>sytem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3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7B45-3040-499B-97DA-907F7B7F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Boss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E4FDF-D2F2-4872-9F93-E5E2CD6EE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81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A0C2-641D-4384-9FBD-59D57E56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UI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0DA2-E893-46FB-ADEC-8274B8744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384624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51D5-0027-40A3-B032-1CFE8975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Deriving inspiration from dnd to our combat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32F36-EA31-4117-97E2-44DA420A1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96475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3CD9-D948-4C73-8C14-67BEDFD4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bugs with the combat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5B20-6156-4922-9DAC-0EF90FAA8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</a:t>
            </a:r>
          </a:p>
        </p:txBody>
      </p:sp>
    </p:spTree>
    <p:extLst>
      <p:ext uri="{BB962C8B-B14F-4D97-AF65-F5344CB8AC3E}">
        <p14:creationId xmlns:p14="http://schemas.microsoft.com/office/powerpoint/2010/main" val="1168023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96F4-474B-434B-8FEA-9914F2060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 design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6535111-CAA2-4BC6-B0E6-2C8B3EED88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833197"/>
              </p:ext>
            </p:extLst>
          </p:nvPr>
        </p:nvGraphicFramePr>
        <p:xfrm>
          <a:off x="684213" y="685800"/>
          <a:ext cx="8534400" cy="3614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2746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64EF0-3F9E-4B80-9714-9F249D11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tie ins with the character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19C2-E87A-4BDA-9D81-D77888E59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D6CD0A5-6C83-427D-AB05-3BE0E15A7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B6653D5-62D5-45D6-B95A-38FB56233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17B25F5-9024-4196-BF35-911797D0B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C23CF1-A0CB-42AA-A759-E1937CA84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2A51285-560A-444D-A414-2428698D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A6F5A780-5F81-4B1A-B093-4AC2ECFF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A5EFE7-87DE-4255-8BA7-41B196EF60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7" r="13933"/>
          <a:stretch/>
        </p:blipFill>
        <p:spPr>
          <a:xfrm>
            <a:off x="4651122" y="-10134"/>
            <a:ext cx="7537703" cy="6868134"/>
          </a:xfrm>
          <a:prstGeom prst="rect">
            <a:avLst/>
          </a:prstGeom>
        </p:spPr>
      </p:pic>
      <p:sp>
        <p:nvSpPr>
          <p:cNvPr id="48" name="Snip Diagonal Corner Rectangle 6">
            <a:extLst>
              <a:ext uri="{FF2B5EF4-FFF2-40B4-BE49-F238E27FC236}">
                <a16:creationId xmlns:a16="http://schemas.microsoft.com/office/drawing/2014/main" id="{7C089999-17F7-4D86-9523-22EB26894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3176" y="1290294"/>
            <a:ext cx="3808704" cy="2933246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75000"/>
            </a:schemeClr>
          </a:solidFill>
          <a:ln w="28575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5FD40-8BEA-4A0C-BDED-C2245908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33" y="1564104"/>
            <a:ext cx="3165239" cy="1626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First game Idea</a:t>
            </a:r>
          </a:p>
        </p:txBody>
      </p:sp>
      <p:pic>
        <p:nvPicPr>
          <p:cNvPr id="5" name="Content Placeholder 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F1777B9-C06C-469E-8813-C3006E8C5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798" b="4"/>
          <a:stretch/>
        </p:blipFill>
        <p:spPr>
          <a:xfrm>
            <a:off x="20" y="-10135"/>
            <a:ext cx="4647927" cy="34290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52A2F46-E53B-4794-9D48-24A9961F6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253" b="3"/>
          <a:stretch/>
        </p:blipFill>
        <p:spPr>
          <a:xfrm>
            <a:off x="20" y="3429000"/>
            <a:ext cx="4647927" cy="34290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8AE6FB-7F02-4A08-AEAE-7C90CEC44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C001CC9-C650-46C6-A1D5-090B09CF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106424"/>
            <a:ext cx="0" cy="4645152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BFE19C-099C-437A-B935-5B6ACF9F0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838DE6D-987A-417D-844A-BCF1C6393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EC6283-424D-4782-B836-853BD87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56">
              <a:extLst>
                <a:ext uri="{FF2B5EF4-FFF2-40B4-BE49-F238E27FC236}">
                  <a16:creationId xmlns:a16="http://schemas.microsoft.com/office/drawing/2014/main" id="{0E4B598F-47D6-43C5-BC5A-8784FBDD6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57">
              <a:extLst>
                <a:ext uri="{FF2B5EF4-FFF2-40B4-BE49-F238E27FC236}">
                  <a16:creationId xmlns:a16="http://schemas.microsoft.com/office/drawing/2014/main" id="{FAA68492-3CEE-4D62-9DAA-12A583B75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8">
              <a:extLst>
                <a:ext uri="{FF2B5EF4-FFF2-40B4-BE49-F238E27FC236}">
                  <a16:creationId xmlns:a16="http://schemas.microsoft.com/office/drawing/2014/main" id="{FEC1B9FE-AC80-46E1-B958-DB331A2DF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761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9F49-3C31-4058-AFCC-415A474F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2E32-54DE-45E0-9F08-F2E4C327C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9B47-E87B-4478-82DE-334A1AF1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Building and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E71E0-0652-4A42-81B4-25EB6971D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6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10C6F-853C-4852-B375-E1AB75B8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Design and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FC4B0-F76E-4402-A69A-E958BFA54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956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FFEE-9B18-4108-A7B2-F73DF85B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Dialog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26D5-A610-4601-81B4-5D50580DE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55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A6942-A2AC-48D2-9EDE-C516433B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8B6E3-FB09-44E2-9EB4-6C8037B4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023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A957-31B3-495B-9189-9D282243C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4758AB-84EE-435F-A07F-4BC898B7E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44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BEDB-0589-45F0-8697-4D090FE3E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graveyard</a:t>
            </a:r>
          </a:p>
        </p:txBody>
      </p:sp>
    </p:spTree>
    <p:extLst>
      <p:ext uri="{BB962C8B-B14F-4D97-AF65-F5344CB8AC3E}">
        <p14:creationId xmlns:p14="http://schemas.microsoft.com/office/powerpoint/2010/main" val="804423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18673A96-FE30-4598-9662-BFBAE99B3A91}"/>
              </a:ext>
            </a:extLst>
          </p:cNvPr>
          <p:cNvSpPr/>
          <p:nvPr/>
        </p:nvSpPr>
        <p:spPr>
          <a:xfrm>
            <a:off x="2719854" y="360727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Character designs</a:t>
            </a:r>
          </a:p>
        </p:txBody>
      </p:sp>
      <p:sp>
        <p:nvSpPr>
          <p:cNvPr id="3" name="Flowchart: Alternate Process 1">
            <a:extLst>
              <a:ext uri="{FF2B5EF4-FFF2-40B4-BE49-F238E27FC236}">
                <a16:creationId xmlns:a16="http://schemas.microsoft.com/office/drawing/2014/main" id="{FF9C0C9F-BCB1-4CE1-B254-40D175ABDDD7}"/>
              </a:ext>
            </a:extLst>
          </p:cNvPr>
          <p:cNvSpPr/>
          <p:nvPr/>
        </p:nvSpPr>
        <p:spPr>
          <a:xfrm>
            <a:off x="4389897" y="2148981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Queen goo</a:t>
            </a:r>
          </a:p>
          <a:p>
            <a:pPr algn="ctr"/>
            <a:r>
              <a:rPr lang="en-US" dirty="0"/>
              <a:t>(Second Boss)</a:t>
            </a:r>
          </a:p>
        </p:txBody>
      </p:sp>
      <p:sp>
        <p:nvSpPr>
          <p:cNvPr id="4" name="Flowchart: Alternate Process 1">
            <a:extLst>
              <a:ext uri="{FF2B5EF4-FFF2-40B4-BE49-F238E27FC236}">
                <a16:creationId xmlns:a16="http://schemas.microsoft.com/office/drawing/2014/main" id="{183861C2-C9BE-40F8-BA2B-B981905A6E17}"/>
              </a:ext>
            </a:extLst>
          </p:cNvPr>
          <p:cNvSpPr/>
          <p:nvPr/>
        </p:nvSpPr>
        <p:spPr>
          <a:xfrm>
            <a:off x="2974612" y="4279784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Alternate Process 1">
            <a:extLst>
              <a:ext uri="{FF2B5EF4-FFF2-40B4-BE49-F238E27FC236}">
                <a16:creationId xmlns:a16="http://schemas.microsoft.com/office/drawing/2014/main" id="{4314F749-005E-4604-90DF-95AB1C8A3355}"/>
              </a:ext>
            </a:extLst>
          </p:cNvPr>
          <p:cNvSpPr/>
          <p:nvPr/>
        </p:nvSpPr>
        <p:spPr>
          <a:xfrm>
            <a:off x="6059940" y="755009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Alternate Process 1">
            <a:extLst>
              <a:ext uri="{FF2B5EF4-FFF2-40B4-BE49-F238E27FC236}">
                <a16:creationId xmlns:a16="http://schemas.microsoft.com/office/drawing/2014/main" id="{3A7FE077-4FA9-40B6-A2B2-2B9BCE45C5B5}"/>
              </a:ext>
            </a:extLst>
          </p:cNvPr>
          <p:cNvSpPr/>
          <p:nvPr/>
        </p:nvSpPr>
        <p:spPr>
          <a:xfrm>
            <a:off x="8756665" y="755009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Alternate Process 1">
            <a:extLst>
              <a:ext uri="{FF2B5EF4-FFF2-40B4-BE49-F238E27FC236}">
                <a16:creationId xmlns:a16="http://schemas.microsoft.com/office/drawing/2014/main" id="{FE36FBE1-75FF-4897-8F96-B69B75674F2B}"/>
              </a:ext>
            </a:extLst>
          </p:cNvPr>
          <p:cNvSpPr/>
          <p:nvPr/>
        </p:nvSpPr>
        <p:spPr>
          <a:xfrm>
            <a:off x="609175" y="1635853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Character Customization</a:t>
            </a:r>
          </a:p>
        </p:txBody>
      </p:sp>
      <p:sp>
        <p:nvSpPr>
          <p:cNvPr id="8" name="Flowchart: Alternate Process 1">
            <a:extLst>
              <a:ext uri="{FF2B5EF4-FFF2-40B4-BE49-F238E27FC236}">
                <a16:creationId xmlns:a16="http://schemas.microsoft.com/office/drawing/2014/main" id="{684B1062-CF2A-4D93-AEDC-3AF67A2702A0}"/>
              </a:ext>
            </a:extLst>
          </p:cNvPr>
          <p:cNvSpPr/>
          <p:nvPr/>
        </p:nvSpPr>
        <p:spPr>
          <a:xfrm>
            <a:off x="7656694" y="3687312"/>
            <a:ext cx="1560694" cy="1918982"/>
          </a:xfrm>
          <a:custGeom>
            <a:avLst/>
            <a:gdLst>
              <a:gd name="connsiteX0" fmla="*/ 0 w 1551964"/>
              <a:gd name="connsiteY0" fmla="*/ 256913 h 1541477"/>
              <a:gd name="connsiteX1" fmla="*/ 256913 w 1551964"/>
              <a:gd name="connsiteY1" fmla="*/ 0 h 1541477"/>
              <a:gd name="connsiteX2" fmla="*/ 1295051 w 1551964"/>
              <a:gd name="connsiteY2" fmla="*/ 0 h 1541477"/>
              <a:gd name="connsiteX3" fmla="*/ 1551964 w 1551964"/>
              <a:gd name="connsiteY3" fmla="*/ 256913 h 1541477"/>
              <a:gd name="connsiteX4" fmla="*/ 1551964 w 1551964"/>
              <a:gd name="connsiteY4" fmla="*/ 1284564 h 1541477"/>
              <a:gd name="connsiteX5" fmla="*/ 1295051 w 1551964"/>
              <a:gd name="connsiteY5" fmla="*/ 1541477 h 1541477"/>
              <a:gd name="connsiteX6" fmla="*/ 256913 w 1551964"/>
              <a:gd name="connsiteY6" fmla="*/ 1541477 h 1541477"/>
              <a:gd name="connsiteX7" fmla="*/ 0 w 1551964"/>
              <a:gd name="connsiteY7" fmla="*/ 1284564 h 1541477"/>
              <a:gd name="connsiteX8" fmla="*/ 0 w 1551964"/>
              <a:gd name="connsiteY8" fmla="*/ 256913 h 1541477"/>
              <a:gd name="connsiteX0" fmla="*/ 6568 w 1558532"/>
              <a:gd name="connsiteY0" fmla="*/ 256913 h 1541477"/>
              <a:gd name="connsiteX1" fmla="*/ 263481 w 1558532"/>
              <a:gd name="connsiteY1" fmla="*/ 0 h 1541477"/>
              <a:gd name="connsiteX2" fmla="*/ 1301619 w 1558532"/>
              <a:gd name="connsiteY2" fmla="*/ 0 h 1541477"/>
              <a:gd name="connsiteX3" fmla="*/ 1558532 w 1558532"/>
              <a:gd name="connsiteY3" fmla="*/ 256913 h 1541477"/>
              <a:gd name="connsiteX4" fmla="*/ 1558532 w 1558532"/>
              <a:gd name="connsiteY4" fmla="*/ 1284564 h 1541477"/>
              <a:gd name="connsiteX5" fmla="*/ 1301619 w 1558532"/>
              <a:gd name="connsiteY5" fmla="*/ 1541477 h 1541477"/>
              <a:gd name="connsiteX6" fmla="*/ 104090 w 1558532"/>
              <a:gd name="connsiteY6" fmla="*/ 1533088 h 1541477"/>
              <a:gd name="connsiteX7" fmla="*/ 6568 w 1558532"/>
              <a:gd name="connsiteY7" fmla="*/ 1284564 h 1541477"/>
              <a:gd name="connsiteX8" fmla="*/ 6568 w 1558532"/>
              <a:gd name="connsiteY8" fmla="*/ 256913 h 1541477"/>
              <a:gd name="connsiteX0" fmla="*/ 6568 w 1560694"/>
              <a:gd name="connsiteY0" fmla="*/ 256913 h 1541477"/>
              <a:gd name="connsiteX1" fmla="*/ 263481 w 1560694"/>
              <a:gd name="connsiteY1" fmla="*/ 0 h 1541477"/>
              <a:gd name="connsiteX2" fmla="*/ 1301619 w 1560694"/>
              <a:gd name="connsiteY2" fmla="*/ 0 h 1541477"/>
              <a:gd name="connsiteX3" fmla="*/ 1558532 w 1560694"/>
              <a:gd name="connsiteY3" fmla="*/ 256913 h 1541477"/>
              <a:gd name="connsiteX4" fmla="*/ 1558532 w 1560694"/>
              <a:gd name="connsiteY4" fmla="*/ 1284564 h 1541477"/>
              <a:gd name="connsiteX5" fmla="*/ 1444232 w 1560694"/>
              <a:gd name="connsiteY5" fmla="*/ 1541477 h 1541477"/>
              <a:gd name="connsiteX6" fmla="*/ 104090 w 1560694"/>
              <a:gd name="connsiteY6" fmla="*/ 1533088 h 1541477"/>
              <a:gd name="connsiteX7" fmla="*/ 6568 w 1560694"/>
              <a:gd name="connsiteY7" fmla="*/ 1284564 h 1541477"/>
              <a:gd name="connsiteX8" fmla="*/ 6568 w 1560694"/>
              <a:gd name="connsiteY8" fmla="*/ 256913 h 154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0694" h="1541477">
                <a:moveTo>
                  <a:pt x="6568" y="256913"/>
                </a:moveTo>
                <a:cubicBezTo>
                  <a:pt x="6568" y="115024"/>
                  <a:pt x="121592" y="0"/>
                  <a:pt x="263481" y="0"/>
                </a:cubicBezTo>
                <a:lnTo>
                  <a:pt x="1301619" y="0"/>
                </a:lnTo>
                <a:cubicBezTo>
                  <a:pt x="1443508" y="0"/>
                  <a:pt x="1558532" y="115024"/>
                  <a:pt x="1558532" y="256913"/>
                </a:cubicBezTo>
                <a:lnTo>
                  <a:pt x="1558532" y="1284564"/>
                </a:lnTo>
                <a:cubicBezTo>
                  <a:pt x="1558532" y="1426453"/>
                  <a:pt x="1586121" y="1541477"/>
                  <a:pt x="1444232" y="1541477"/>
                </a:cubicBezTo>
                <a:lnTo>
                  <a:pt x="104090" y="1533088"/>
                </a:lnTo>
                <a:cubicBezTo>
                  <a:pt x="-37799" y="1533088"/>
                  <a:pt x="6568" y="1426453"/>
                  <a:pt x="6568" y="1284564"/>
                </a:cubicBezTo>
                <a:lnTo>
                  <a:pt x="6568" y="256913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5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3F865-0145-480F-9178-88DF93DB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38" y="685799"/>
            <a:ext cx="6159273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To-do board</a:t>
            </a:r>
            <a:endParaRPr lang="en-US" sz="4800" dirty="0"/>
          </a:p>
        </p:txBody>
      </p:sp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6FA0D83-7AEC-4721-A1A8-41C5FF705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31639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699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7929A09-678C-4A03-9192-D3ABDB10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AE7A30D-F763-48A9-B021-367243ACC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02A17-F58E-4777-8B2E-30D25A1F0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CF0A719-ACE5-4354-8E32-02A7322A7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7065D51-633B-43A1-B84D-EB91C081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DC24B5A-7A80-4D54-B173-648805268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F4E35F5-6DF9-49E5-9353-04F25317E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33"/>
          <a:stretch/>
        </p:blipFill>
        <p:spPr>
          <a:xfrm>
            <a:off x="4651122" y="-10136"/>
            <a:ext cx="7537703" cy="6868134"/>
          </a:xfrm>
          <a:prstGeom prst="rect">
            <a:avLst/>
          </a:prstGeom>
        </p:spPr>
      </p:pic>
      <p:sp>
        <p:nvSpPr>
          <p:cNvPr id="64" name="Snip Diagonal Corner Rectangle 6">
            <a:extLst>
              <a:ext uri="{FF2B5EF4-FFF2-40B4-BE49-F238E27FC236}">
                <a16:creationId xmlns:a16="http://schemas.microsoft.com/office/drawing/2014/main" id="{537D43EF-2E49-4528-8AE8-4C7B06BA5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23176" y="1290294"/>
            <a:ext cx="3808704" cy="2933246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75000"/>
            </a:schemeClr>
          </a:solidFill>
          <a:ln w="28575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DC3C1-0C4C-4B0D-9327-CBC8B7923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1733" y="1564104"/>
            <a:ext cx="3165239" cy="16262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Concept ideas</a:t>
            </a:r>
          </a:p>
        </p:txBody>
      </p:sp>
      <p:pic>
        <p:nvPicPr>
          <p:cNvPr id="17" name="Picture 16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B115656E-9B29-4C9A-AC86-4758E905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57" r="2" b="18658"/>
          <a:stretch/>
        </p:blipFill>
        <p:spPr>
          <a:xfrm>
            <a:off x="20" y="-10136"/>
            <a:ext cx="4647927" cy="2293829"/>
          </a:xfrm>
          <a:prstGeom prst="rect">
            <a:avLst/>
          </a:prstGeom>
        </p:spPr>
      </p:pic>
      <p:pic>
        <p:nvPicPr>
          <p:cNvPr id="9" name="Picture 8" descr="Text, whiteboard&#10;&#10;Description automatically generated with medium confidence">
            <a:extLst>
              <a:ext uri="{FF2B5EF4-FFF2-40B4-BE49-F238E27FC236}">
                <a16:creationId xmlns:a16="http://schemas.microsoft.com/office/drawing/2014/main" id="{16DE9EBF-B39C-49E0-9A16-F598B49255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24" r="2" b="25600"/>
          <a:stretch/>
        </p:blipFill>
        <p:spPr>
          <a:xfrm>
            <a:off x="20" y="2300019"/>
            <a:ext cx="4647927" cy="22860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97432FC-F504-476A-8FF0-B3BAD9640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-30720"/>
            <a:ext cx="0" cy="4645152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27525264-054A-4BE0-9DDD-5DBB7B5CF2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51" r="-1" b="44519"/>
          <a:stretch/>
        </p:blipFill>
        <p:spPr>
          <a:xfrm>
            <a:off x="20" y="4594182"/>
            <a:ext cx="4647927" cy="2263819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36D49B7-73EC-43F7-9F53-C624D1B69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2263443"/>
            <a:ext cx="0" cy="4645152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361E346-9576-4E7C-969B-E8ECC6140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ln w="28575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EDFD4CF-7FCB-40A1-A11D-4477945CD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941AD6B-C2A4-43C0-A033-B636F7CD8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A55C6E0-A684-42C8-A613-975733775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0E1EF33-9527-4FA7-9ADA-57FF6EBC1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90DA02C4-053B-4BA0-ADBC-3CF23F13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F7F9ACC-DB4D-4E7F-9FE6-5FCBD94132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0077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A09F156-CA7C-4E8F-95E2-763DF43D7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3614B-8D05-47B4-B82F-BC8AA68B5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263" y="1871134"/>
            <a:ext cx="3874558" cy="1507067"/>
          </a:xfrm>
        </p:spPr>
        <p:txBody>
          <a:bodyPr>
            <a:normAutofit/>
          </a:bodyPr>
          <a:lstStyle/>
          <a:p>
            <a:r>
              <a:rPr lang="en-US" sz="3200" dirty="0"/>
              <a:t>Concept art</a:t>
            </a:r>
            <a:endParaRPr lang="en-AE"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6B4BAE-01B4-4E0E-AC1D-32FE2E025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609600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5EBCE1-16E0-4135-81D4-EFE8E50A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493779"/>
            <a:ext cx="1597730" cy="1924976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E48CDE7-EEC3-4B78-80B0-EB9E91921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274320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98E7383-B47F-4050-8F97-8AD1668C5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37785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15A585-1882-4A83-974D-A64DEB0C0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60" y="519182"/>
            <a:ext cx="1597730" cy="187417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FED91EB-A381-4221-A030-EA2DCE5BB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60954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wearing a garment&#10;&#10;Description automatically generated with low confidence">
            <a:extLst>
              <a:ext uri="{FF2B5EF4-FFF2-40B4-BE49-F238E27FC236}">
                <a16:creationId xmlns:a16="http://schemas.microsoft.com/office/drawing/2014/main" id="{2F84A9EB-0E9B-45CA-8AE0-4EB6B8EA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1403" y="857118"/>
            <a:ext cx="1597730" cy="1198297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FCB71A4-0CC4-4BF9-B680-3EC7A6BFF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65" y="2987040"/>
            <a:ext cx="4732301" cy="354922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F15D0C5-D0B7-48C9-A240-207348FED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2292" y="2963333"/>
            <a:ext cx="1896535" cy="2218267"/>
            <a:chOff x="10292292" y="2963333"/>
            <a:chExt cx="1896535" cy="22182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D72FBA-D058-4981-88C7-5088B617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87D485E-7BB4-4E6B-9531-4E2CDE8C3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699485" y="3190344"/>
              <a:ext cx="1489342" cy="148934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16169BF-99DA-4B4C-8F6D-8B3370189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F0EBC72-5C51-480D-A84A-EF8105270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BE3D78C-8A93-4E59-9242-B85DEE807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79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81AB9DF-86B9-4220-AD67-4CE4CBA5A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3F6013B6-E0B7-41A3-9DA7-11D867B59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CEC6818-3AD0-4019-823A-B0CC67830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186FC50-A93F-47BA-BA20-217F3CA25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518C33E-6AA5-412F-BF22-EB4DF3D6D5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0D97B1B8-3026-4786-B10D-464837BE8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6FF5D1-13E6-4714-B141-EBDC60B8E287}"/>
              </a:ext>
            </a:extLst>
          </p:cNvPr>
          <p:cNvSpPr/>
          <p:nvPr/>
        </p:nvSpPr>
        <p:spPr>
          <a:xfrm>
            <a:off x="4944754" y="2384800"/>
            <a:ext cx="5344362" cy="1272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0" kern="1200" cap="all" spc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More Designs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939AD659-D230-4A03-86E7-04317F1D1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1122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innerShdw blurRad="63500" dist="3175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9A79ECF6-2AC5-4A99-AEC9-F3E75B608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37" y="321734"/>
            <a:ext cx="1339848" cy="3480126"/>
          </a:xfrm>
          <a:prstGeom prst="rect">
            <a:avLst/>
          </a:prstGeom>
        </p:spPr>
      </p:pic>
      <p:sp useBgFill="1">
        <p:nvSpPr>
          <p:cNvPr id="149" name="Rectangle 148">
            <a:extLst>
              <a:ext uri="{FF2B5EF4-FFF2-40B4-BE49-F238E27FC236}">
                <a16:creationId xmlns:a16="http://schemas.microsoft.com/office/drawing/2014/main" id="{5B263ADE-01B6-4873-A2E5-CB09CC95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4123592"/>
            <a:ext cx="4654296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BC75A5CA-FD0C-4771-99E3-77BD48B8B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9841" y="0"/>
            <a:ext cx="91440" cy="4206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kingu idle">
            <a:hlinkClick r:id="" action="ppaction://media"/>
            <a:extLst>
              <a:ext uri="{FF2B5EF4-FFF2-40B4-BE49-F238E27FC236}">
                <a16:creationId xmlns:a16="http://schemas.microsoft.com/office/drawing/2014/main" id="{9EE59905-67E7-4D49-B8D9-EB0E4A1B5F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1828" y="321734"/>
            <a:ext cx="710670" cy="1421341"/>
          </a:xfrm>
          <a:prstGeom prst="rect">
            <a:avLst/>
          </a:prstGeom>
        </p:spPr>
      </p:pic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E1112961-AC24-41C1-8473-2FAED95F0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79841" y="2057400"/>
            <a:ext cx="2377440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A5A047B8-5A64-479D-90B4-F82E1B5C6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796492" y="2384800"/>
            <a:ext cx="1421341" cy="1421341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2F9B043-2EC3-454A-A13A-5D98D62EF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33" y="5135658"/>
            <a:ext cx="3999579" cy="799915"/>
          </a:xfrm>
          <a:prstGeom prst="rect">
            <a:avLst/>
          </a:prstGeom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1BDFD70-7A70-48EB-A0CB-3ACE1F6C9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E04DB96-FF6A-41D5-BE50-FC14B4493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BB708CD-0991-453E-B30A-406C772E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6797040-8DF1-449F-A937-B664AAA5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C3BD8F8-CB60-4304-BCE6-F9C32158F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634D90-0DB1-42D2-8A93-5B385C506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216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3697-46AB-44C4-A62F-C46F31BB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39B2E-0BC4-4E3B-AC59-AE0D27F1F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810731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9D7BA-23FD-4B83-BB0C-7C9471B0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Input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2B21E-124D-421F-92D4-9CACA36E8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to learn the new input system from Unity and it took a very long time</a:t>
            </a:r>
          </a:p>
          <a:p>
            <a:r>
              <a:rPr lang="en-US" dirty="0"/>
              <a:t>Made game very smooth</a:t>
            </a:r>
          </a:p>
          <a:p>
            <a:r>
              <a:rPr lang="en-US" dirty="0"/>
              <a:t>Steep learning curve</a:t>
            </a:r>
          </a:p>
          <a:p>
            <a:r>
              <a:rPr lang="en-US" dirty="0"/>
              <a:t>It had to be in one class because otherwise if it was in multiple classes at once it be too many inputs at once</a:t>
            </a:r>
          </a:p>
          <a:p>
            <a:r>
              <a:rPr lang="en-US" dirty="0"/>
              <a:t>This system makes it more object oriented</a:t>
            </a:r>
          </a:p>
          <a:p>
            <a:r>
              <a:rPr lang="en-US" dirty="0"/>
              <a:t>This system allowed to go diagonally</a:t>
            </a:r>
          </a:p>
        </p:txBody>
      </p:sp>
    </p:spTree>
    <p:extLst>
      <p:ext uri="{BB962C8B-B14F-4D97-AF65-F5344CB8AC3E}">
        <p14:creationId xmlns:p14="http://schemas.microsoft.com/office/powerpoint/2010/main" val="2619851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4918-0A9A-4EB3-99A7-66C4296ED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Projectile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B9AA9-2BA9-4C9B-8EFB-452DD11D2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a specific projectile class to handle the behavior for the projectiles such as the throwing axe and fire ball</a:t>
            </a:r>
          </a:p>
          <a:p>
            <a:r>
              <a:rPr lang="en-US" dirty="0"/>
              <a:t>The aforementioned input and the player class worked with the projectile class to make the combat functional</a:t>
            </a:r>
          </a:p>
        </p:txBody>
      </p:sp>
    </p:spTree>
    <p:extLst>
      <p:ext uri="{BB962C8B-B14F-4D97-AF65-F5344CB8AC3E}">
        <p14:creationId xmlns:p14="http://schemas.microsoft.com/office/powerpoint/2010/main" val="372663657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103</TotalTime>
  <Words>316</Words>
  <Application>Microsoft Office PowerPoint</Application>
  <PresentationFormat>Widescreen</PresentationFormat>
  <Paragraphs>48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Century Gothic</vt:lpstr>
      <vt:lpstr>Wingdings 3</vt:lpstr>
      <vt:lpstr>Slice</vt:lpstr>
      <vt:lpstr>OOG</vt:lpstr>
      <vt:lpstr>First game Idea</vt:lpstr>
      <vt:lpstr>To-do board</vt:lpstr>
      <vt:lpstr>Concept ideas</vt:lpstr>
      <vt:lpstr>Concept art</vt:lpstr>
      <vt:lpstr>PowerPoint Presentation</vt:lpstr>
      <vt:lpstr>PowerPoint Presentation</vt:lpstr>
      <vt:lpstr>New Input system</vt:lpstr>
      <vt:lpstr>Projectile development</vt:lpstr>
      <vt:lpstr>hot bar management development</vt:lpstr>
      <vt:lpstr>Dynamic weapon design</vt:lpstr>
      <vt:lpstr>Monster Design And Development</vt:lpstr>
      <vt:lpstr>Boss System</vt:lpstr>
      <vt:lpstr>Dynamic Boss Stages</vt:lpstr>
      <vt:lpstr>Player UI </vt:lpstr>
      <vt:lpstr>Deriving inspiration from dnd to our combat system</vt:lpstr>
      <vt:lpstr>Dealing with bugs with the combat system</vt:lpstr>
      <vt:lpstr>Npc design </vt:lpstr>
      <vt:lpstr>Design tie ins with the character design</vt:lpstr>
      <vt:lpstr>Makin</vt:lpstr>
      <vt:lpstr>World Building and Development</vt:lpstr>
      <vt:lpstr>Character Design and Development</vt:lpstr>
      <vt:lpstr>Dialog Design</vt:lpstr>
      <vt:lpstr>UI Design</vt:lpstr>
      <vt:lpstr>PowerPoint Presentation</vt:lpstr>
      <vt:lpstr>Idea graveyard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OOG</dc:title>
  <dc:creator>Preston Kruty</dc:creator>
  <cp:lastModifiedBy>Christian Auman</cp:lastModifiedBy>
  <cp:revision>8</cp:revision>
  <dcterms:created xsi:type="dcterms:W3CDTF">2022-02-11T16:49:51Z</dcterms:created>
  <dcterms:modified xsi:type="dcterms:W3CDTF">2022-02-23T18:06:23Z</dcterms:modified>
</cp:coreProperties>
</file>